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Mid term project 2 (individual)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Data modeling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Oliver Vidal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entities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79" y="2338233"/>
            <a:ext cx="5998511" cy="3541199"/>
          </a:xfrm>
        </p:spPr>
      </p:pic>
    </p:spTree>
    <p:extLst>
      <p:ext uri="{BB962C8B-B14F-4D97-AF65-F5344CB8AC3E}">
        <p14:creationId xmlns:p14="http://schemas.microsoft.com/office/powerpoint/2010/main" val="384345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3 columns to all tables (multi select feature)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2075125"/>
            <a:ext cx="7210927" cy="3980769"/>
          </a:xfrm>
        </p:spPr>
      </p:pic>
    </p:spTree>
    <p:extLst>
      <p:ext uri="{BB962C8B-B14F-4D97-AF65-F5344CB8AC3E}">
        <p14:creationId xmlns:p14="http://schemas.microsoft.com/office/powerpoint/2010/main" val="29096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dirty="0" err="1" smtClean="0"/>
              <a:t>sql</a:t>
            </a:r>
            <a:r>
              <a:rPr lang="en-US" dirty="0" smtClean="0"/>
              <a:t> doc with </a:t>
            </a:r>
            <a:r>
              <a:rPr lang="en-US" dirty="0" err="1" smtClean="0"/>
              <a:t>redgate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Done through SSMS after right clicking on the database that a generation of document is required</a:t>
            </a:r>
          </a:p>
          <a:p>
            <a:r>
              <a:rPr lang="en-US" dirty="0" smtClean="0"/>
              <a:t>Then within the options there will be create document with SQL doc which opens up the SQL doc software</a:t>
            </a:r>
          </a:p>
          <a:p>
            <a:r>
              <a:rPr lang="en-US" dirty="0" smtClean="0"/>
              <a:t>Finally save 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DATABASE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6" y="1715956"/>
            <a:ext cx="11341768" cy="5142044"/>
          </a:xfrm>
        </p:spPr>
      </p:pic>
    </p:spTree>
    <p:extLst>
      <p:ext uri="{BB962C8B-B14F-4D97-AF65-F5344CB8AC3E}">
        <p14:creationId xmlns:p14="http://schemas.microsoft.com/office/powerpoint/2010/main" val="1961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to 1 relationships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59" y="2181225"/>
            <a:ext cx="9073481" cy="3678238"/>
          </a:xfrm>
        </p:spPr>
      </p:pic>
    </p:spTree>
    <p:extLst>
      <p:ext uri="{BB962C8B-B14F-4D97-AF65-F5344CB8AC3E}">
        <p14:creationId xmlns:p14="http://schemas.microsoft.com/office/powerpoint/2010/main" val="67249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UDT / Creation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5" y="1868404"/>
            <a:ext cx="4688603" cy="34816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95" y="1868404"/>
            <a:ext cx="4772527" cy="40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UDT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05263"/>
            <a:ext cx="4752808" cy="405430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7" y="2117056"/>
            <a:ext cx="4587622" cy="3678238"/>
          </a:xfrm>
        </p:spPr>
      </p:pic>
    </p:spTree>
    <p:extLst>
      <p:ext uri="{BB962C8B-B14F-4D97-AF65-F5344CB8AC3E}">
        <p14:creationId xmlns:p14="http://schemas.microsoft.com/office/powerpoint/2010/main" val="17698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UDT USED LOCATIONS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04" y="1876926"/>
            <a:ext cx="6142252" cy="4235116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3" y="2541549"/>
            <a:ext cx="5227773" cy="2636748"/>
          </a:xfrm>
        </p:spPr>
      </p:pic>
    </p:spTree>
    <p:extLst>
      <p:ext uri="{BB962C8B-B14F-4D97-AF65-F5344CB8AC3E}">
        <p14:creationId xmlns:p14="http://schemas.microsoft.com/office/powerpoint/2010/main" val="11699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UDT USED LOCATIONS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8" y="2147689"/>
            <a:ext cx="5773212" cy="321591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32" y="1980650"/>
            <a:ext cx="511047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397549"/>
            <a:ext cx="481132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80" y="2361986"/>
            <a:ext cx="228619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 / security (default values, validation, required)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699"/>
            <a:ext cx="363365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0" y="2077453"/>
            <a:ext cx="606076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69" y="2293471"/>
            <a:ext cx="4254711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8" y="2293471"/>
            <a:ext cx="4839119" cy="35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65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39</TotalTime>
  <Words>102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</vt:lpstr>
      <vt:lpstr>Mid term project 2 (individual)   Data modeling security</vt:lpstr>
      <vt:lpstr>1 to 1 relationships</vt:lpstr>
      <vt:lpstr>UDT / Creation process</vt:lpstr>
      <vt:lpstr>More UDT</vt:lpstr>
      <vt:lpstr>UDT USED LOCATIONS</vt:lpstr>
      <vt:lpstr>More UDT USED LOCATIONS</vt:lpstr>
      <vt:lpstr>Refinement</vt:lpstr>
      <vt:lpstr>Data integrity / security (default values, validation, required)</vt:lpstr>
      <vt:lpstr>Validation Rules</vt:lpstr>
      <vt:lpstr>New entities </vt:lpstr>
      <vt:lpstr>Adding 3 columns to all tables (multi select feature)</vt:lpstr>
      <vt:lpstr>Generating sql doc with redgate</vt:lpstr>
      <vt:lpstr>FULL DATABASE VIEW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project 2 (individual)  Data modeling security </dc:title>
  <dc:creator>Ace Raven</dc:creator>
  <cp:lastModifiedBy>Ace Raven</cp:lastModifiedBy>
  <cp:revision>6</cp:revision>
  <dcterms:created xsi:type="dcterms:W3CDTF">2022-10-25T02:37:38Z</dcterms:created>
  <dcterms:modified xsi:type="dcterms:W3CDTF">2022-10-25T03:16:50Z</dcterms:modified>
</cp:coreProperties>
</file>